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20-07-07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14615" y="554110"/>
            <a:ext cx="8729199" cy="494844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numCol="2" spcCol="436459"/>
          <a:lstStyle/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Eclipse - process, Marco/Jerker</a:t>
            </a:r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Demonstrations at ICPS in Tampere, Peter/Ulf/Jiri/Markus/Hans</a:t>
            </a:r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Architecture and implementation updates, Jerker </a:t>
            </a:r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Core services</a:t>
            </a:r>
            <a:br/>
            <a:r>
              <a:t>ServiceRegistry, v4.1.3 Szvetlin</a:t>
            </a:r>
            <a:br/>
            <a:r>
              <a:t>- MQTT and CoAP interface, Jens/Pablo</a:t>
            </a:r>
            <a:br/>
            <a:r>
              <a:t>Orchestration, v4.1.3 Szvetlin</a:t>
            </a:r>
            <a:br/>
            <a:r>
              <a:t>Authorisation, v4.1.3 Szvetlin</a:t>
            </a:r>
            <a:br/>
            <a:r>
              <a:t>Gatekeeper, v4.1.3 Szvetlin</a:t>
            </a:r>
            <a:br/>
            <a:r>
              <a:t>Gateway, v4.1.3 Szvetlin</a:t>
            </a:r>
            <a:br/>
            <a:r>
              <a:t>Management tool, 4.1.3 Szvetlin</a:t>
            </a:r>
            <a:br/>
            <a:r>
              <a:t>Choreography, Szvetlin</a:t>
            </a:r>
            <a:br/>
            <a:r>
              <a:t>EventHandler, v4.1.3 Szvetlin</a:t>
            </a:r>
            <a:br/>
            <a:r>
              <a:t>QoS, v4.1.3 Szvetlin</a:t>
            </a:r>
            <a:br/>
            <a:r>
              <a:t>Documentation in GitHub, Jerker</a:t>
            </a:r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DataManager, Jens/Jonny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CredentialAuthority, Szvetlin/Gabor</a:t>
            </a:r>
            <a:br/>
            <a:r>
              <a:t>WorkflowManager/WorkflowExecutor, Jaime, </a:t>
            </a:r>
            <a:br/>
            <a:r>
              <a:t>System &amp; DeviceRegistries, On-boarding procedure, Ani/Silia</a:t>
            </a:r>
            <a:br/>
            <a:r>
              <a:t>PLC 61499 integration, Jose</a:t>
            </a:r>
            <a:br/>
            <a:r>
              <a:t>OPC-UA, Jan </a:t>
            </a:r>
            <a:br/>
            <a:r>
              <a:t>Interoperability BaSys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Pyton skeletons, Jacob</a:t>
            </a:r>
            <a:br/>
            <a:r>
              <a:t>Kalix library, Emanuel</a:t>
            </a:r>
            <a:br/>
            <a:r>
              <a:t>c++ library, Gabor</a:t>
            </a:r>
            <a:br/>
            <a:r>
              <a:t>Modbus TCP, Ireneus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ESB+CPN, Felix</a:t>
            </a:r>
            <a:br/>
            <a:r>
              <a:t>PlantDescription, Olov/Johan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Translation - Semantics, Jacob</a:t>
            </a:r>
            <a:br/>
            <a:r>
              <a:t>Modbus TCP, Ireneus</a:t>
            </a:r>
            <a:br/>
            <a:r>
              <a:t>SysML2 - profile, Oystein/Geza/Jerker</a:t>
            </a:r>
            <a:br/>
            <a:r>
              <a:t>SysML models of core systems - Geza/Jerker</a:t>
            </a:r>
            <a:br/>
            <a:r>
              <a:t>Code generation from SysML, Geza</a:t>
            </a:r>
            <a:br/>
            <a:r>
              <a:t>Hono and Hawkbit, Johannes</a:t>
            </a:r>
            <a:br/>
            <a:r>
              <a:t>Kura and Kapua, Paolo</a:t>
            </a:r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9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10_Meetings/Core_system_development/200609/MoM_Core_system_dev_200609.xlsx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